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EX7FvFexpg8" TargetMode="External"/><Relationship Id="rId13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hyperlink" Target="https://www.youtube.com/watch?v=RMndME63PMo" TargetMode="External"/><Relationship Id="rId2" Type="http://schemas.openxmlformats.org/officeDocument/2006/relationships/hyperlink" Target="https://www.youtube.com/watch?v=z0qW9P-uYfM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youtube.com/watch?v=MGPU_vcpvk4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hyperlink" Target="https://www.youtube.com/watch?v=h8gowZkMGAM" TargetMode="External"/><Relationship Id="rId4" Type="http://schemas.openxmlformats.org/officeDocument/2006/relationships/hyperlink" Target="https://www.youtube.com/watch?v=qod03PVTLqk" TargetMode="External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59A83-A4A2-4CD3-8BAC-0C3CAF6365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Sir Elton John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ED2B24-AE33-4AAE-AE41-1D445F1FF3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February’s Musician of the Month</a:t>
            </a:r>
          </a:p>
        </p:txBody>
      </p:sp>
    </p:spTree>
    <p:extLst>
      <p:ext uri="{BB962C8B-B14F-4D97-AF65-F5344CB8AC3E}">
        <p14:creationId xmlns:p14="http://schemas.microsoft.com/office/powerpoint/2010/main" val="22441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F68CD-8148-494A-B7F8-9BBD0C49A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Sir Elton John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3C74CD1-DC5D-47E9-99BE-2EC5C93D9317}"/>
              </a:ext>
            </a:extLst>
          </p:cNvPr>
          <p:cNvSpPr/>
          <p:nvPr/>
        </p:nvSpPr>
        <p:spPr>
          <a:xfrm>
            <a:off x="245098" y="2274838"/>
            <a:ext cx="770169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English singer, pianist and composer. </a:t>
            </a:r>
          </a:p>
          <a:p>
            <a:r>
              <a:rPr lang="en-GB" sz="3200" dirty="0"/>
              <a:t>Born in London on 25</a:t>
            </a:r>
            <a:r>
              <a:rPr lang="en-GB" sz="3200" baseline="30000" dirty="0"/>
              <a:t>th</a:t>
            </a:r>
            <a:r>
              <a:rPr lang="en-GB" sz="3200" dirty="0"/>
              <a:t> March1947. </a:t>
            </a:r>
          </a:p>
          <a:p>
            <a:r>
              <a:rPr lang="en-GB" sz="3200" dirty="0"/>
              <a:t>His birth name was Reginald Dwight. </a:t>
            </a:r>
          </a:p>
          <a:p>
            <a:r>
              <a:rPr lang="en-GB" sz="3200" dirty="0"/>
              <a:t>He played his grandmother’s piano as a young boy, playing “by ear” melodies that he heard on the radio. </a:t>
            </a:r>
          </a:p>
          <a:p>
            <a:r>
              <a:rPr lang="en-GB" sz="3200" dirty="0"/>
              <a:t>Age 11, he won a scholarship to the Royal Academy of Music.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3C14F0-7537-4D1C-986F-3D0968CA9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9703" y="157163"/>
            <a:ext cx="4362449" cy="32718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D0E9EC-C115-48D6-A97E-3531BF0EA2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603" y="3759909"/>
            <a:ext cx="4068648" cy="2911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17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62649-B944-402C-BCD7-F63327527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Sir Elton John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E2F883-DB86-44A1-BA3A-35F90F85D091}"/>
              </a:ext>
            </a:extLst>
          </p:cNvPr>
          <p:cNvSpPr/>
          <p:nvPr/>
        </p:nvSpPr>
        <p:spPr>
          <a:xfrm>
            <a:off x="301658" y="2413338"/>
            <a:ext cx="108219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Elton is famous for his flamboyant costumes and energetic performances. </a:t>
            </a:r>
          </a:p>
          <a:p>
            <a:endParaRPr lang="en-GB" sz="2400" dirty="0"/>
          </a:p>
          <a:p>
            <a:r>
              <a:rPr lang="en-GB" sz="2400" dirty="0"/>
              <a:t>He composed music for The Lion King and Billy Elliot the Musical.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He was knighted by Queen Elizabeth II for services to music and charitable services in 1998. </a:t>
            </a:r>
          </a:p>
        </p:txBody>
      </p:sp>
      <p:pic>
        <p:nvPicPr>
          <p:cNvPr id="1026" name="Picture 2" descr="Elton John's Iconic Fashion Moments ...">
            <a:extLst>
              <a:ext uri="{FF2B5EF4-FFF2-40B4-BE49-F238E27FC236}">
                <a16:creationId xmlns:a16="http://schemas.microsoft.com/office/drawing/2014/main" id="{E47B2823-2746-43EC-929A-DEA860A92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008" y="189137"/>
            <a:ext cx="2943668" cy="195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cketman Elton John Top 3 Iconic Outfits For Mens Fashion">
            <a:extLst>
              <a:ext uri="{FF2B5EF4-FFF2-40B4-BE49-F238E27FC236}">
                <a16:creationId xmlns:a16="http://schemas.microsoft.com/office/drawing/2014/main" id="{256F3F94-6C5D-4120-AD6D-6A2FFFFC6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934" y="525600"/>
            <a:ext cx="3683273" cy="194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ur Top 5 Favourite Elton John Outfits - Barneys Originals">
            <a:extLst>
              <a:ext uri="{FF2B5EF4-FFF2-40B4-BE49-F238E27FC236}">
                <a16:creationId xmlns:a16="http://schemas.microsoft.com/office/drawing/2014/main" id="{5995C58D-92BF-4AA9-97EA-B4E090CDB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361" y="779113"/>
            <a:ext cx="2180734" cy="273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F2E791-F490-47E1-A4CA-5245F7D552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4453" y="3987417"/>
            <a:ext cx="2066550" cy="2737801"/>
          </a:xfrm>
          <a:prstGeom prst="rect">
            <a:avLst/>
          </a:prstGeom>
        </p:spPr>
      </p:pic>
      <p:pic>
        <p:nvPicPr>
          <p:cNvPr id="1032" name="Picture 8" descr="Pin page">
            <a:extLst>
              <a:ext uri="{FF2B5EF4-FFF2-40B4-BE49-F238E27FC236}">
                <a16:creationId xmlns:a16="http://schemas.microsoft.com/office/drawing/2014/main" id="{6D55BF51-1C21-4B73-B238-81A9A5BB4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079" y="4658293"/>
            <a:ext cx="229552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259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E70D2-056F-4525-960C-83985FC5A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Sir Elton John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FA480-7696-4D2E-8E19-DE0DC247A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9742" y="207337"/>
            <a:ext cx="4052513" cy="2701675"/>
          </a:xfrm>
          <a:prstGeom prst="rect">
            <a:avLst/>
          </a:prstGeom>
        </p:spPr>
      </p:pic>
      <p:pic>
        <p:nvPicPr>
          <p:cNvPr id="2050" name="Picture 2" descr="https://static.standard.co.uk/2021/11/10/11/urnpublicidap-1.orga5286937cd9a462ebcb0410d12530a53?quality=100&amp;auto=webp&amp;width=960">
            <a:extLst>
              <a:ext uri="{FF2B5EF4-FFF2-40B4-BE49-F238E27FC236}">
                <a16:creationId xmlns:a16="http://schemas.microsoft.com/office/drawing/2014/main" id="{4855B06D-2B55-4E00-A12D-B2B7D7D28A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82" r="20482"/>
          <a:stretch/>
        </p:blipFill>
        <p:spPr bwMode="auto">
          <a:xfrm>
            <a:off x="6661684" y="2401649"/>
            <a:ext cx="2171232" cy="419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276AF0-0C4B-4D31-86ED-D4AD82994CBA}"/>
              </a:ext>
            </a:extLst>
          </p:cNvPr>
          <p:cNvSpPr txBox="1"/>
          <p:nvPr/>
        </p:nvSpPr>
        <p:spPr>
          <a:xfrm>
            <a:off x="103262" y="2909012"/>
            <a:ext cx="655842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Elton and his husband David have adopted 2 boys, Zachary and Elijah.</a:t>
            </a:r>
          </a:p>
          <a:p>
            <a:endParaRPr lang="en-GB" sz="2400" dirty="0"/>
          </a:p>
          <a:p>
            <a:r>
              <a:rPr lang="en-GB" sz="2400" dirty="0"/>
              <a:t>In 2021, he was named a member of the Order of Companions of Honour, the highest </a:t>
            </a:r>
            <a:r>
              <a:rPr lang="en-GB" sz="2400" dirty="0" err="1"/>
              <a:t>honor</a:t>
            </a:r>
            <a:r>
              <a:rPr lang="en-GB" sz="2400" dirty="0"/>
              <a:t> given by the British Royal Family.</a:t>
            </a:r>
          </a:p>
          <a:p>
            <a:endParaRPr lang="en-GB" sz="2400" dirty="0"/>
          </a:p>
          <a:p>
            <a:r>
              <a:rPr lang="en-GB" sz="2400" dirty="0"/>
              <a:t>He has sold over 300 million records and has a net worth of over £450 million. </a:t>
            </a:r>
          </a:p>
          <a:p>
            <a:endParaRPr lang="en-GB" dirty="0"/>
          </a:p>
        </p:txBody>
      </p:sp>
      <p:pic>
        <p:nvPicPr>
          <p:cNvPr id="2052" name="Picture 4" descr="Sir Elton John receives top honour from Prince Charles | The ...">
            <a:extLst>
              <a:ext uri="{FF2B5EF4-FFF2-40B4-BE49-F238E27FC236}">
                <a16:creationId xmlns:a16="http://schemas.microsoft.com/office/drawing/2014/main" id="{B7EEFC23-AB24-45DF-97E7-F662F327A2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3611" b="5555"/>
          <a:stretch/>
        </p:blipFill>
        <p:spPr bwMode="auto">
          <a:xfrm>
            <a:off x="8496573" y="207337"/>
            <a:ext cx="2799879" cy="428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Elijah Joseph Daniel Furnish-John, David Furnish, Chairman of EJAF, and Zachary Jackson Levon Furnish-John attend the Elton John AIDS Foundation's 30th Annual Academy Awards Viewing Party on March 27, 2022 in West Hollywood, California.">
            <a:extLst>
              <a:ext uri="{FF2B5EF4-FFF2-40B4-BE49-F238E27FC236}">
                <a16:creationId xmlns:a16="http://schemas.microsoft.com/office/drawing/2014/main" id="{E6DDAE0C-71C8-496A-8823-EC4630F88D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85C297-E6CF-404E-A680-81DB39D18F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897" y="66800"/>
            <a:ext cx="3795210" cy="270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743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A3793-74FB-43B2-848F-10CF568A2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Sir Elton John</a:t>
            </a:r>
          </a:p>
        </p:txBody>
      </p:sp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1F3A9F67-B584-43E6-B951-271A01AEF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89" y="1716879"/>
            <a:ext cx="3342784" cy="1878985"/>
          </a:xfrm>
          <a:prstGeom prst="rect">
            <a:avLst/>
          </a:prstGeom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B0448EB3-4FB2-4786-8582-13ADF0225B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152" y="4003397"/>
            <a:ext cx="4444901" cy="1600377"/>
          </a:xfrm>
          <a:prstGeom prst="rect">
            <a:avLst/>
          </a:prstGeom>
        </p:spPr>
      </p:pic>
      <p:pic>
        <p:nvPicPr>
          <p:cNvPr id="5" name="Picture 4">
            <a:hlinkClick r:id="rId6"/>
            <a:extLst>
              <a:ext uri="{FF2B5EF4-FFF2-40B4-BE49-F238E27FC236}">
                <a16:creationId xmlns:a16="http://schemas.microsoft.com/office/drawing/2014/main" id="{117C6454-1D81-4F4E-B117-1813BCCCB9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8650" y="1125918"/>
            <a:ext cx="3211835" cy="2588243"/>
          </a:xfrm>
          <a:prstGeom prst="rect">
            <a:avLst/>
          </a:prstGeom>
        </p:spPr>
      </p:pic>
      <p:pic>
        <p:nvPicPr>
          <p:cNvPr id="6" name="Picture 5">
            <a:hlinkClick r:id="rId8"/>
            <a:extLst>
              <a:ext uri="{FF2B5EF4-FFF2-40B4-BE49-F238E27FC236}">
                <a16:creationId xmlns:a16="http://schemas.microsoft.com/office/drawing/2014/main" id="{297CB2F7-97A9-4F52-A40C-E60548219F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38836" y="4274320"/>
            <a:ext cx="3281496" cy="1975652"/>
          </a:xfrm>
          <a:prstGeom prst="rect">
            <a:avLst/>
          </a:prstGeom>
        </p:spPr>
      </p:pic>
      <p:pic>
        <p:nvPicPr>
          <p:cNvPr id="7" name="Picture 6">
            <a:hlinkClick r:id="rId10"/>
            <a:extLst>
              <a:ext uri="{FF2B5EF4-FFF2-40B4-BE49-F238E27FC236}">
                <a16:creationId xmlns:a16="http://schemas.microsoft.com/office/drawing/2014/main" id="{758B284D-8758-4A7C-BB3E-71D8B200301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88614" y="447188"/>
            <a:ext cx="3840427" cy="2588244"/>
          </a:xfrm>
          <a:prstGeom prst="rect">
            <a:avLst/>
          </a:prstGeom>
        </p:spPr>
      </p:pic>
      <p:pic>
        <p:nvPicPr>
          <p:cNvPr id="8" name="Picture 7">
            <a:hlinkClick r:id="rId12"/>
            <a:extLst>
              <a:ext uri="{FF2B5EF4-FFF2-40B4-BE49-F238E27FC236}">
                <a16:creationId xmlns:a16="http://schemas.microsoft.com/office/drawing/2014/main" id="{8F56AA50-1B5F-4BFB-8C25-14A24E8355B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12130" y="3509462"/>
            <a:ext cx="2916911" cy="258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560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72</TotalTime>
  <Words>179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2</vt:lpstr>
      <vt:lpstr>Quotable</vt:lpstr>
      <vt:lpstr>Sir Elton John</vt:lpstr>
      <vt:lpstr>Sir Elton John</vt:lpstr>
      <vt:lpstr>Sir Elton John</vt:lpstr>
      <vt:lpstr>Sir Elton John</vt:lpstr>
      <vt:lpstr>Sir Elton John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Elton John</dc:title>
  <dc:creator>Joanna Turner</dc:creator>
  <cp:lastModifiedBy>Joanna Turner</cp:lastModifiedBy>
  <cp:revision>9</cp:revision>
  <dcterms:created xsi:type="dcterms:W3CDTF">2025-01-17T07:51:16Z</dcterms:created>
  <dcterms:modified xsi:type="dcterms:W3CDTF">2025-01-17T09:03:49Z</dcterms:modified>
</cp:coreProperties>
</file>