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video" Target="https://www.youtube.com/embed/uceIGaQfZM4" TargetMode="External"/><Relationship Id="rId7" Type="http://schemas.openxmlformats.org/officeDocument/2006/relationships/image" Target="../media/image5.jpeg"/><Relationship Id="rId2" Type="http://schemas.openxmlformats.org/officeDocument/2006/relationships/video" Target="https://www.youtube.com/embed/XBMAXQ28V-w" TargetMode="External"/><Relationship Id="rId1" Type="http://schemas.openxmlformats.org/officeDocument/2006/relationships/video" Target="https://www.youtube.com/embed/1OJ9X2E_6JA" TargetMode="External"/><Relationship Id="rId6" Type="http://schemas.openxmlformats.org/officeDocument/2006/relationships/slideLayout" Target="../slideLayouts/slideLayout7.xml"/><Relationship Id="rId5" Type="http://schemas.openxmlformats.org/officeDocument/2006/relationships/video" Target="https://www.youtube.com/embed/lPCmmE2f3U4" TargetMode="External"/><Relationship Id="rId10" Type="http://schemas.openxmlformats.org/officeDocument/2006/relationships/image" Target="../media/image8.jpeg"/><Relationship Id="rId4" Type="http://schemas.openxmlformats.org/officeDocument/2006/relationships/video" Target="https://www.youtube.com/embed/Squr8yVVZWk" TargetMode="Externa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79374-0956-431F-9378-B709EE5EE1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Ladysmith black </a:t>
            </a:r>
            <a:r>
              <a:rPr lang="en-GB" dirty="0" err="1"/>
              <a:t>mambazo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F29322-7063-48EB-83E0-7E178A6916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Musician of the Month - July</a:t>
            </a:r>
          </a:p>
        </p:txBody>
      </p:sp>
    </p:spTree>
    <p:extLst>
      <p:ext uri="{BB962C8B-B14F-4D97-AF65-F5344CB8AC3E}">
        <p14:creationId xmlns:p14="http://schemas.microsoft.com/office/powerpoint/2010/main" val="602667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8D8CAB2-ACB8-40A2-A7A6-7FFF8E9A501D}"/>
              </a:ext>
            </a:extLst>
          </p:cNvPr>
          <p:cNvSpPr/>
          <p:nvPr/>
        </p:nvSpPr>
        <p:spPr>
          <a:xfrm>
            <a:off x="404192" y="1668551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ctr"/>
            <a:r>
              <a:rPr lang="en-GB" sz="2800" dirty="0">
                <a:solidFill>
                  <a:srgbClr val="001D35"/>
                </a:solidFill>
                <a:latin typeface="Comic Sans MS" panose="030F0702030302020204" pitchFamily="66" charset="0"/>
              </a:rPr>
              <a:t>Ladysmith Black </a:t>
            </a:r>
            <a:r>
              <a:rPr lang="en-GB" sz="2800" dirty="0" err="1">
                <a:solidFill>
                  <a:srgbClr val="001D35"/>
                </a:solidFill>
                <a:latin typeface="Comic Sans MS" panose="030F0702030302020204" pitchFamily="66" charset="0"/>
              </a:rPr>
              <a:t>Mambazo</a:t>
            </a:r>
            <a:r>
              <a:rPr lang="en-GB" sz="2800" dirty="0">
                <a:solidFill>
                  <a:srgbClr val="001D35"/>
                </a:solidFill>
                <a:latin typeface="Comic Sans MS" panose="030F0702030302020204" pitchFamily="66" charset="0"/>
              </a:rPr>
              <a:t> are a South African a cappella group. They are known for their distinctive isicathamiya singing style and have received global recognition, including multiple Grammy Awards. They recently celebrated their 65th anniversary in music. </a:t>
            </a:r>
          </a:p>
          <a:p>
            <a:br>
              <a:rPr lang="en-GB" dirty="0">
                <a:solidFill>
                  <a:srgbClr val="001D35"/>
                </a:solidFill>
                <a:latin typeface="Google Sans"/>
              </a:rPr>
            </a:br>
            <a:endParaRPr lang="en-GB" dirty="0"/>
          </a:p>
        </p:txBody>
      </p:sp>
      <p:pic>
        <p:nvPicPr>
          <p:cNvPr id="1026" name="Picture 2" descr="group Ladysmith Black Mambazo ...">
            <a:extLst>
              <a:ext uri="{FF2B5EF4-FFF2-40B4-BE49-F238E27FC236}">
                <a16:creationId xmlns:a16="http://schemas.microsoft.com/office/drawing/2014/main" id="{13F9266B-AC2A-4910-BB45-879735767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881" y="434008"/>
            <a:ext cx="5044522" cy="3104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th Africa Flag | Hampshire Flag Company">
            <a:extLst>
              <a:ext uri="{FF2B5EF4-FFF2-40B4-BE49-F238E27FC236}">
                <a16:creationId xmlns:a16="http://schemas.microsoft.com/office/drawing/2014/main" id="{46443BF7-C93D-48CD-A7BA-CEDE13714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881" y="3588022"/>
            <a:ext cx="5064230" cy="2835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118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Ladysmith Black Mambazo - Nomathemba (Live on KEXP)">
            <a:hlinkClick r:id="" action="ppaction://media"/>
            <a:extLst>
              <a:ext uri="{FF2B5EF4-FFF2-40B4-BE49-F238E27FC236}">
                <a16:creationId xmlns:a16="http://schemas.microsoft.com/office/drawing/2014/main" id="{45665DC5-3250-43EE-A508-BC8DD994E78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26165" y="733011"/>
            <a:ext cx="3048000" cy="1714500"/>
          </a:xfrm>
          <a:prstGeom prst="rect">
            <a:avLst/>
          </a:prstGeom>
        </p:spPr>
      </p:pic>
      <p:pic>
        <p:nvPicPr>
          <p:cNvPr id="3" name="Online Media 2" title="Paul Simon &amp;amp; LadySmith Black Mambazo 1">
            <a:hlinkClick r:id="" action="ppaction://media"/>
            <a:extLst>
              <a:ext uri="{FF2B5EF4-FFF2-40B4-BE49-F238E27FC236}">
                <a16:creationId xmlns:a16="http://schemas.microsoft.com/office/drawing/2014/main" id="{0A72FCF7-67B6-4B8F-8421-E25F0F05C147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8"/>
          <a:stretch>
            <a:fillRect/>
          </a:stretch>
        </p:blipFill>
        <p:spPr>
          <a:xfrm>
            <a:off x="626165" y="3118402"/>
            <a:ext cx="3048000" cy="1714500"/>
          </a:xfrm>
          <a:prstGeom prst="rect">
            <a:avLst/>
          </a:prstGeom>
        </p:spPr>
      </p:pic>
      <p:pic>
        <p:nvPicPr>
          <p:cNvPr id="4" name="Online Media 3" title="Ladysmith Black Mambazo - Homeless (Live on KEXP)">
            <a:hlinkClick r:id="" action="ppaction://media"/>
            <a:extLst>
              <a:ext uri="{FF2B5EF4-FFF2-40B4-BE49-F238E27FC236}">
                <a16:creationId xmlns:a16="http://schemas.microsoft.com/office/drawing/2014/main" id="{D66962C7-2269-4661-856B-CE6DF6BF1327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9"/>
          <a:stretch>
            <a:fillRect/>
          </a:stretch>
        </p:blipFill>
        <p:spPr>
          <a:xfrm>
            <a:off x="4661452" y="733011"/>
            <a:ext cx="3048000" cy="1714500"/>
          </a:xfrm>
          <a:prstGeom prst="rect">
            <a:avLst/>
          </a:prstGeom>
        </p:spPr>
      </p:pic>
      <p:pic>
        <p:nvPicPr>
          <p:cNvPr id="5" name="Online Media 4" title="Inkanyezi Nezazi (The Star and the Wiseman)">
            <a:hlinkClick r:id="" action="ppaction://media"/>
            <a:extLst>
              <a:ext uri="{FF2B5EF4-FFF2-40B4-BE49-F238E27FC236}">
                <a16:creationId xmlns:a16="http://schemas.microsoft.com/office/drawing/2014/main" id="{ED6D3717-7897-4308-9601-65FAD958EEF4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10"/>
          <a:stretch>
            <a:fillRect/>
          </a:stretch>
        </p:blipFill>
        <p:spPr>
          <a:xfrm>
            <a:off x="4661452" y="3118402"/>
            <a:ext cx="3048000" cy="1714500"/>
          </a:xfrm>
          <a:prstGeom prst="rect">
            <a:avLst/>
          </a:prstGeom>
        </p:spPr>
      </p:pic>
      <p:pic>
        <p:nvPicPr>
          <p:cNvPr id="6" name="Online Media 5" title="Swing Low Sweet Chariot">
            <a:hlinkClick r:id="" action="ppaction://media"/>
            <a:extLst>
              <a:ext uri="{FF2B5EF4-FFF2-40B4-BE49-F238E27FC236}">
                <a16:creationId xmlns:a16="http://schemas.microsoft.com/office/drawing/2014/main" id="{83390911-66D8-4FAC-813C-04B4BAE33433}"/>
              </a:ext>
            </a:extLst>
          </p:cNvPr>
          <p:cNvPicPr>
            <a:picLocks noRot="1" noChangeAspect="1"/>
          </p:cNvPicPr>
          <p:nvPr>
            <a:videoFile r:link="rId5"/>
          </p:nvPr>
        </p:nvPicPr>
        <p:blipFill>
          <a:blip r:embed="rId10"/>
          <a:stretch>
            <a:fillRect/>
          </a:stretch>
        </p:blipFill>
        <p:spPr>
          <a:xfrm>
            <a:off x="8209722" y="733011"/>
            <a:ext cx="3048000" cy="17145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9E39C9-B58E-4AAB-9C75-E8867BF29A33}"/>
              </a:ext>
            </a:extLst>
          </p:cNvPr>
          <p:cNvSpPr/>
          <p:nvPr/>
        </p:nvSpPr>
        <p:spPr>
          <a:xfrm>
            <a:off x="126076" y="25125"/>
            <a:ext cx="65021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selection of </a:t>
            </a:r>
            <a:r>
              <a:rPr lang="en-US" sz="40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their music: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072956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11430</TotalTime>
  <Words>59</Words>
  <Application>Microsoft Office PowerPoint</Application>
  <PresentationFormat>Widescreen</PresentationFormat>
  <Paragraphs>5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Comic Sans MS</vt:lpstr>
      <vt:lpstr>Google Sans</vt:lpstr>
      <vt:lpstr>Vapor Trail</vt:lpstr>
      <vt:lpstr>Ladysmith black mambazo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Ladysmith black mambazo</dc:title>
  <dc:creator>Joanna Turner</dc:creator>
  <cp:lastModifiedBy>Joanna Turner</cp:lastModifiedBy>
  <cp:revision>5</cp:revision>
  <dcterms:created xsi:type="dcterms:W3CDTF">2025-04-20T07:58:34Z</dcterms:created>
  <dcterms:modified xsi:type="dcterms:W3CDTF">2025-07-07T11:22:00Z</dcterms:modified>
</cp:coreProperties>
</file>