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8" r:id="rId5"/>
    <p:sldId id="269" r:id="rId6"/>
    <p:sldId id="271" r:id="rId7"/>
    <p:sldId id="27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9/8/2024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9/8/2024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0CFuCYNx-1g" TargetMode="External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hyperlink" Target="https://www.youtube.com/watch?v=l3qi3E40aWE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jpeg"/><Relationship Id="rId5" Type="http://schemas.openxmlformats.org/officeDocument/2006/relationships/hyperlink" Target="https://www.youtube.com/watch?v=RcVZfJO01NI" TargetMode="External"/><Relationship Id="rId4" Type="http://schemas.openxmlformats.org/officeDocument/2006/relationships/hyperlink" Target="https://www.youtube.com/watch?v=6sIjSNTS7Fs" TargetMode="External"/><Relationship Id="rId9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B30AC-48FF-4241-9C95-590A90BB01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2906FA-E73B-476C-8234-FD84AC0786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57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B2A403-5D5F-48EF-BF26-0F82FDC9F3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3171" y="2099732"/>
            <a:ext cx="8825658" cy="2677648"/>
          </a:xfrm>
        </p:spPr>
        <p:txBody>
          <a:bodyPr/>
          <a:lstStyle/>
          <a:p>
            <a:pPr algn="ctr"/>
            <a:r>
              <a:rPr lang="en-GB" dirty="0"/>
              <a:t>Musician of the month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F3C3B5-0A8B-4AA7-B696-A31C7FB9BA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83171" y="4777380"/>
            <a:ext cx="8825658" cy="861420"/>
          </a:xfrm>
        </p:spPr>
        <p:txBody>
          <a:bodyPr/>
          <a:lstStyle/>
          <a:p>
            <a:pPr algn="ctr"/>
            <a:r>
              <a:rPr lang="en-GB" dirty="0"/>
              <a:t>2024 - 2025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87E6DB-AAD4-4395-B4E7-E1F1F43AF3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4644" y="774374"/>
            <a:ext cx="3322712" cy="3141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55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589E5-D504-4F17-8F48-173A6BBB4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September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F15854-B537-443A-8FDC-D776FAE244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Stevie Wonder</a:t>
            </a:r>
          </a:p>
        </p:txBody>
      </p:sp>
    </p:spTree>
    <p:extLst>
      <p:ext uri="{BB962C8B-B14F-4D97-AF65-F5344CB8AC3E}">
        <p14:creationId xmlns:p14="http://schemas.microsoft.com/office/powerpoint/2010/main" val="3351754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1F7A9-DEAA-4442-89F7-318FD5932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Stevie Wonder</a:t>
            </a:r>
          </a:p>
        </p:txBody>
      </p:sp>
      <p:pic>
        <p:nvPicPr>
          <p:cNvPr id="1026" name="Picture 2" descr="Stevie Wonder: albums, songs, playlists | Listen on Deezer">
            <a:extLst>
              <a:ext uri="{FF2B5EF4-FFF2-40B4-BE49-F238E27FC236}">
                <a16:creationId xmlns:a16="http://schemas.microsoft.com/office/drawing/2014/main" id="{F1735419-8F05-4DD7-98CD-06E899CA5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1858" y="468983"/>
            <a:ext cx="5920034" cy="592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Stevie Wonder Signature">
            <a:extLst>
              <a:ext uri="{FF2B5EF4-FFF2-40B4-BE49-F238E27FC236}">
                <a16:creationId xmlns:a16="http://schemas.microsoft.com/office/drawing/2014/main" id="{2A2CCDE2-EA3E-4C90-A17E-C46537FF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15" y="2060164"/>
            <a:ext cx="5022915" cy="3365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4340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A822D-74C6-482F-828E-DF014B24F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Stevie Wonder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DDBC07-B4EF-4D4D-9335-3AFAD21199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902" y="2603500"/>
            <a:ext cx="8248453" cy="3416300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Born </a:t>
            </a:r>
            <a:r>
              <a:rPr lang="en-GB" sz="2400" dirty="0" err="1"/>
              <a:t>Stevland</a:t>
            </a:r>
            <a:r>
              <a:rPr lang="en-GB" sz="2400" dirty="0"/>
              <a:t> Hardaway Morris, known professionally as Stevie Wonder, he is an American singer-songwriter, who is credited as a pioneer and has influenced musicians across a range of genres that include rhythm and blues, pop, soul, gospel, funk and jazz.  A virtual one-man band, Wonder’s use of synthesizers and other electronic musical instruments during the 1970s was like no-one else before him.  Wonder has gone on to become one of the best-selling music artists of all time.</a:t>
            </a:r>
          </a:p>
        </p:txBody>
      </p:sp>
      <p:pic>
        <p:nvPicPr>
          <p:cNvPr id="3074" name="Picture 2" descr="https://www.threemilestone.cornwall.sch.uk/wp-content/uploads/2023/03/Screen-Shot-2023-03-01-at-09.50.33.png">
            <a:extLst>
              <a:ext uri="{FF2B5EF4-FFF2-40B4-BE49-F238E27FC236}">
                <a16:creationId xmlns:a16="http://schemas.microsoft.com/office/drawing/2014/main" id="{D849206F-3E93-439F-B53F-BD4E17DED4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1815" y="838200"/>
            <a:ext cx="3422602" cy="2210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512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EF470-8A4B-41C7-9842-3B8E34FA5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Stevie Wonder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BB307D-6D3B-4BF2-A280-4428B0CB1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3868" y="2177592"/>
            <a:ext cx="10784264" cy="3993037"/>
          </a:xfrm>
        </p:spPr>
        <p:txBody>
          <a:bodyPr>
            <a:noAutofit/>
          </a:bodyPr>
          <a:lstStyle/>
          <a:p>
            <a:r>
              <a:rPr lang="en-GB" sz="2200" dirty="0"/>
              <a:t>•He was considered a child prodigy because he was a skilled musician (piano, organ, harmonica, drums) by 8 years old.</a:t>
            </a:r>
            <a:br>
              <a:rPr lang="en-GB" sz="2200" dirty="0"/>
            </a:br>
            <a:r>
              <a:rPr lang="en-GB" sz="2200" dirty="0"/>
              <a:t>•He made his first recording debut at the age of 12.</a:t>
            </a:r>
            <a:br>
              <a:rPr lang="en-GB" sz="2200" dirty="0"/>
            </a:br>
            <a:r>
              <a:rPr lang="en-GB" sz="2200" dirty="0"/>
              <a:t>•He was blind, but not born blind; he became blind due to receiving too much oxygen in an incubator when he was </a:t>
            </a:r>
            <a:r>
              <a:rPr lang="en-GB" sz="2200"/>
              <a:t>born prematurely.</a:t>
            </a:r>
            <a:br>
              <a:rPr lang="en-GB" sz="2200" dirty="0"/>
            </a:br>
            <a:r>
              <a:rPr lang="en-GB" sz="2200" dirty="0"/>
              <a:t>•His first stage name was “Little Stevie Wonder.”</a:t>
            </a:r>
            <a:br>
              <a:rPr lang="en-GB" sz="2200" dirty="0"/>
            </a:br>
            <a:r>
              <a:rPr lang="en-GB" sz="2200" dirty="0"/>
              <a:t>•He has received 25 Grammys and was inducted into the Rock and Roll Hall of Fame in 1989.</a:t>
            </a:r>
            <a:br>
              <a:rPr lang="en-GB" sz="2200" dirty="0"/>
            </a:br>
            <a:r>
              <a:rPr lang="en-GB" sz="2200" dirty="0"/>
              <a:t>•He was a huge advocate for social issues and used his single, Happy Birthday, to help create a national holiday for </a:t>
            </a:r>
            <a:r>
              <a:rPr lang="en-GB" sz="2200" dirty="0" err="1"/>
              <a:t>Dr.</a:t>
            </a:r>
            <a:r>
              <a:rPr lang="en-GB" sz="2200" dirty="0"/>
              <a:t> Martin Luther King Jr’s birthday.</a:t>
            </a:r>
            <a:br>
              <a:rPr lang="en-GB" sz="2200" dirty="0"/>
            </a:br>
            <a:r>
              <a:rPr lang="en-GB" sz="2200" dirty="0"/>
              <a:t>•Because of his commitment to social issues, he was named the United Nations Messenger of Peace in 2009.</a:t>
            </a:r>
          </a:p>
        </p:txBody>
      </p:sp>
      <p:pic>
        <p:nvPicPr>
          <p:cNvPr id="4" name="Picture 4" descr="Stevie Wonder – “Signed, Sealed ...">
            <a:extLst>
              <a:ext uri="{FF2B5EF4-FFF2-40B4-BE49-F238E27FC236}">
                <a16:creationId xmlns:a16="http://schemas.microsoft.com/office/drawing/2014/main" id="{87A5DB46-ABCB-4AF1-A492-BFDFA985D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4981" y="60208"/>
            <a:ext cx="2117384" cy="2117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7241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C9F35-6B21-4D33-9CBF-287DF58B0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Stevie Wonder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6367D5-5DDB-4383-B6A8-5B5FF85769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For Once in my Life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7CC758A-AE8D-4FA4-8832-B6A0C05007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9603" y="3396566"/>
            <a:ext cx="2672577" cy="2630489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123873-A0F1-4712-AF01-D03B688A9F72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CCF806-8D75-4C9A-B577-0B96337303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>
                <a:hlinkClick r:id="rId4"/>
              </a:rPr>
              <a:t>Sir Duke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625C678-CD5F-42FB-A362-AE66FF0F478A}"/>
              </a:ext>
            </a:extLst>
          </p:cNvPr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E6D9C51-E9A9-45DE-AC46-B064F61B5EF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>
                <a:hlinkClick r:id="rId5"/>
              </a:rPr>
              <a:t>Happy Birthday</a:t>
            </a:r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9CD305A-EF82-4704-B1E3-68120FC359A6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Sir Duke': Stevie Wonder Salutes Duke ...">
            <a:extLst>
              <a:ext uri="{FF2B5EF4-FFF2-40B4-BE49-F238E27FC236}">
                <a16:creationId xmlns:a16="http://schemas.microsoft.com/office/drawing/2014/main" id="{75B61308-A1BA-4A9B-B61C-0ABA8CF785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755" y="3429000"/>
            <a:ext cx="2630489" cy="2630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E327647-2C06-4A7F-8474-7882DE66F2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27764" y="3194597"/>
            <a:ext cx="3045833" cy="3034426"/>
          </a:xfrm>
          <a:prstGeom prst="rect">
            <a:avLst/>
          </a:prstGeom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6435540B-17B3-47AE-B96C-EC5F5902A073}"/>
              </a:ext>
            </a:extLst>
          </p:cNvPr>
          <p:cNvSpPr txBox="1">
            <a:spLocks/>
          </p:cNvSpPr>
          <p:nvPr/>
        </p:nvSpPr>
        <p:spPr>
          <a:xfrm>
            <a:off x="10246244" y="1994805"/>
            <a:ext cx="3141878" cy="5762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400" b="0" i="0" kern="120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2000" b="1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1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1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1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1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1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1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1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hlinkClick r:id="rId8"/>
              </a:rPr>
              <a:t>Superstition</a:t>
            </a:r>
            <a:endParaRPr lang="en-GB" dirty="0"/>
          </a:p>
        </p:txBody>
      </p:sp>
      <p:pic>
        <p:nvPicPr>
          <p:cNvPr id="2054" name="Picture 6" descr="Stream Superstition - Stevie Wonder (LJ ...">
            <a:extLst>
              <a:ext uri="{FF2B5EF4-FFF2-40B4-BE49-F238E27FC236}">
                <a16:creationId xmlns:a16="http://schemas.microsoft.com/office/drawing/2014/main" id="{6436B4E4-7E28-47FD-8E17-3046728EA9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90" y="256176"/>
            <a:ext cx="2347323" cy="234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647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22</TotalTime>
  <Words>282</Words>
  <Application>Microsoft Office PowerPoint</Application>
  <PresentationFormat>Widescreen</PresentationFormat>
  <Paragraphs>14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Ion Boardroom</vt:lpstr>
      <vt:lpstr>PowerPoint Presentation</vt:lpstr>
      <vt:lpstr>Musician of the month</vt:lpstr>
      <vt:lpstr>September</vt:lpstr>
      <vt:lpstr>Stevie Wonder</vt:lpstr>
      <vt:lpstr>Stevie Wonder</vt:lpstr>
      <vt:lpstr>Stevie Wonder</vt:lpstr>
      <vt:lpstr>Stevie Wonder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Turner</dc:creator>
  <cp:lastModifiedBy>Joanna Turner</cp:lastModifiedBy>
  <cp:revision>4</cp:revision>
  <dcterms:created xsi:type="dcterms:W3CDTF">2024-09-08T08:31:44Z</dcterms:created>
  <dcterms:modified xsi:type="dcterms:W3CDTF">2024-09-08T08:54:36Z</dcterms:modified>
</cp:coreProperties>
</file>