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EE401711-02DC-4F5A-B0A4-D7A4CFB82638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882896"/>
            <a:ext cx="4050792" cy="1197864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accent1">
              <a:lumMod val="40000"/>
              <a:lumOff val="60000"/>
              <a:alpha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10A69-C0BC-4A5A-8FE4-5D0B5D0F11EE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3B61-F054-442D-881D-6A81C2774BFE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8CD3A-8283-4FC4-856C-D5E0BF662449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8FEE8-FC08-4C54-BE1B-81CB6CA05FC8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A528B-AADB-4276-9F0D-B13FCF86F309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497F-A1E4-4C0B-8811-954A59B26923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824E7-1432-4F89-B9E6-59843C6C91FE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AAD9C-D29C-4D1E-A739-CC3C95B41085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336BD-BA89-4B92-9DBC-679F61142570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CB5C7-A3C7-439B-802A-DFE3FCA7ADBD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E65EA-47B7-4DBF-958B-A3D4DA4F431A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A4AAA-CF98-48DB-9517-D7ADD1FD1213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9F696-D0E7-4C66-925E-251F9C0B0F21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2732E-4FBC-4B01-A175-6B1CAC9B226D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4AFC5-17E4-4A26-A144-49682BD36ECA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9482-E0DA-4858-9A19-F8B792C0C3D9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DC48ED7C-D9A5-4EA8-B309-6E368BFA8F2B}" type="datetimeFigureOut">
              <a:rPr lang="en-US" dirty="0"/>
              <a:t>6/3/2025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88F92-D934-4229-8247-C697288BE1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ABBA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18F5D-5408-4D39-B40C-9EF265C6B6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Musician of the month - </a:t>
            </a:r>
            <a:r>
              <a:rPr lang="en-GB" dirty="0" err="1"/>
              <a:t>june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1187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38A9AF-939C-4E42-9580-346D938CE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969" y="233214"/>
            <a:ext cx="6091296" cy="599790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C0E3DB0-9508-460C-BAD9-6CAFB0EAC7AC}"/>
              </a:ext>
            </a:extLst>
          </p:cNvPr>
          <p:cNvSpPr/>
          <p:nvPr/>
        </p:nvSpPr>
        <p:spPr>
          <a:xfrm>
            <a:off x="7259672" y="233214"/>
            <a:ext cx="272542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Agnetha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Benny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Bjorn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Anni-</a:t>
            </a:r>
            <a:r>
              <a:rPr lang="en-US" sz="5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Frid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8336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7E2B61-33A9-43E1-B6D2-37D253934CC9}"/>
              </a:ext>
            </a:extLst>
          </p:cNvPr>
          <p:cNvSpPr/>
          <p:nvPr/>
        </p:nvSpPr>
        <p:spPr>
          <a:xfrm>
            <a:off x="679805" y="733182"/>
            <a:ext cx="1083238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1974 Eurovision Song Contest winners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Sweden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Waterloo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6" name="Picture 2" descr="The Swedish flag">
            <a:extLst>
              <a:ext uri="{FF2B5EF4-FFF2-40B4-BE49-F238E27FC236}">
                <a16:creationId xmlns:a16="http://schemas.microsoft.com/office/drawing/2014/main" id="{24465365-9D60-4220-9F6F-A15BE09325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5" b="13677"/>
          <a:stretch/>
        </p:blipFill>
        <p:spPr bwMode="auto">
          <a:xfrm>
            <a:off x="7305725" y="3429000"/>
            <a:ext cx="3893318" cy="282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4228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EE8011"/>
      </a:accent1>
      <a:accent2>
        <a:srgbClr val="CEC079"/>
      </a:accent2>
      <a:accent3>
        <a:srgbClr val="93A569"/>
      </a:accent3>
      <a:accent4>
        <a:srgbClr val="69A58B"/>
      </a:accent4>
      <a:accent5>
        <a:srgbClr val="6DAABD"/>
      </a:accent5>
      <a:accent6>
        <a:srgbClr val="B24A4B"/>
      </a:accent6>
      <a:hlink>
        <a:srgbClr val="EE8E11"/>
      </a:hlink>
      <a:folHlink>
        <a:srgbClr val="BFAE7F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686B1E04-F35C-4AB5-985D-0C358CA110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21633</TotalTime>
  <Words>18</Words>
  <Application>Microsoft Office PowerPoint</Application>
  <PresentationFormat>Widescreen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Impact</vt:lpstr>
      <vt:lpstr>Main Event</vt:lpstr>
      <vt:lpstr>ABBA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ABBA</dc:title>
  <dc:creator>Joanna Turner</dc:creator>
  <cp:lastModifiedBy>Joanna Turner</cp:lastModifiedBy>
  <cp:revision>5</cp:revision>
  <dcterms:created xsi:type="dcterms:W3CDTF">2025-04-20T07:57:49Z</dcterms:created>
  <dcterms:modified xsi:type="dcterms:W3CDTF">2025-06-10T13:33:51Z</dcterms:modified>
</cp:coreProperties>
</file>