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4/20/2025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video" Target="https://www.youtube.com/embed/loB0kmz_0MM" TargetMode="External"/><Relationship Id="rId7" Type="http://schemas.openxmlformats.org/officeDocument/2006/relationships/image" Target="../media/image10.jpeg"/><Relationship Id="rId2" Type="http://schemas.openxmlformats.org/officeDocument/2006/relationships/video" Target="https://www.youtube.com/embed/-W5OfUzwyyw" TargetMode="External"/><Relationship Id="rId1" Type="http://schemas.openxmlformats.org/officeDocument/2006/relationships/video" Target="https://www.youtube.com/embed/htobTBlCvUU" TargetMode="External"/><Relationship Id="rId6" Type="http://schemas.openxmlformats.org/officeDocument/2006/relationships/image" Target="../media/image9.jpeg"/><Relationship Id="rId5" Type="http://schemas.openxmlformats.org/officeDocument/2006/relationships/slideLayout" Target="../slideLayouts/slideLayout7.xml"/><Relationship Id="rId4" Type="http://schemas.openxmlformats.org/officeDocument/2006/relationships/video" Target="https://www.youtube.com/embed/--BkX0lZaXg" TargetMode="External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8A0AD-C306-4C8D-82FA-88EF2594391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latin typeface="Delius" panose="02000603000000000000" pitchFamily="2" charset="0"/>
              </a:rPr>
              <a:t>Björk</a:t>
            </a:r>
            <a:br>
              <a:rPr lang="en-GB" dirty="0">
                <a:latin typeface="Delius" panose="02000603000000000000" pitchFamily="2" charset="0"/>
              </a:rPr>
            </a:br>
            <a:r>
              <a:rPr lang="en-GB" sz="4000" dirty="0">
                <a:latin typeface="Delius" panose="02000603000000000000" pitchFamily="2" charset="0"/>
              </a:rPr>
              <a:t>21</a:t>
            </a:r>
            <a:r>
              <a:rPr lang="en-GB" sz="4000" baseline="30000" dirty="0">
                <a:latin typeface="Delius" panose="02000603000000000000" pitchFamily="2" charset="0"/>
              </a:rPr>
              <a:t>st</a:t>
            </a:r>
            <a:r>
              <a:rPr lang="en-GB" sz="4000" dirty="0">
                <a:latin typeface="Delius" panose="02000603000000000000" pitchFamily="2" charset="0"/>
              </a:rPr>
              <a:t> November 1965 - </a:t>
            </a:r>
            <a:endParaRPr lang="en-GB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C70279-EDFD-4C0E-AE73-B8858D8788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Musician of the Month - May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EF6624-07A9-42A7-86B2-3BD8E722E5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1269" y="538576"/>
            <a:ext cx="3148841" cy="314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65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B8253-A550-4A0D-B1E0-C3EA48357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err="1">
                <a:latin typeface="Delius" panose="02000603000000000000" pitchFamily="2" charset="0"/>
              </a:rPr>
              <a:t>Björk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6456123-6775-446A-B643-22AEE13EDF7E}"/>
              </a:ext>
            </a:extLst>
          </p:cNvPr>
          <p:cNvSpPr/>
          <p:nvPr/>
        </p:nvSpPr>
        <p:spPr>
          <a:xfrm>
            <a:off x="1113183" y="2828836"/>
            <a:ext cx="101776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err="1">
                <a:latin typeface="Delius" panose="02000603000000000000" pitchFamily="2" charset="0"/>
              </a:rPr>
              <a:t>Björk</a:t>
            </a:r>
            <a:r>
              <a:rPr lang="en-GB" sz="3600" dirty="0">
                <a:latin typeface="Delius" panose="02000603000000000000" pitchFamily="2" charset="0"/>
              </a:rPr>
              <a:t> is an Icelandic singer, songwriter, and producer known for her unique and experimental music style, distinctive vocals, and avant-garde approach to blending electronic, pop, and alternative genres.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3574BE-8F1D-4421-95C9-600C7C071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182" y="242916"/>
            <a:ext cx="3230217" cy="2410239"/>
          </a:xfrm>
          <a:prstGeom prst="rect">
            <a:avLst/>
          </a:prstGeom>
        </p:spPr>
      </p:pic>
      <p:pic>
        <p:nvPicPr>
          <p:cNvPr id="1026" name="Picture 2" descr="The Iceland National Flag - Meaning and ...">
            <a:extLst>
              <a:ext uri="{FF2B5EF4-FFF2-40B4-BE49-F238E27FC236}">
                <a16:creationId xmlns:a16="http://schemas.microsoft.com/office/drawing/2014/main" id="{5EBA6EDD-C521-48BE-959B-B891E9561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026" y="242916"/>
            <a:ext cx="3548270" cy="2413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083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69067E-10F1-4A2F-BBEB-25B382F900BE}"/>
              </a:ext>
            </a:extLst>
          </p:cNvPr>
          <p:cNvSpPr txBox="1"/>
          <p:nvPr/>
        </p:nvSpPr>
        <p:spPr>
          <a:xfrm>
            <a:off x="2088046" y="0"/>
            <a:ext cx="1000787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Delius" panose="02000603000000000000" pitchFamily="2" charset="0"/>
              </a:rPr>
              <a:t>At the age of 6, </a:t>
            </a:r>
            <a:r>
              <a:rPr lang="en-GB" sz="2800" dirty="0" err="1">
                <a:latin typeface="Delius" panose="02000603000000000000" pitchFamily="2" charset="0"/>
              </a:rPr>
              <a:t>Björk</a:t>
            </a:r>
            <a:r>
              <a:rPr lang="en-GB" sz="2800" dirty="0">
                <a:latin typeface="Delius" panose="02000603000000000000" pitchFamily="2" charset="0"/>
              </a:rPr>
              <a:t> went to a music school where she studied classical piano and flute.</a:t>
            </a:r>
          </a:p>
          <a:p>
            <a:r>
              <a:rPr lang="en-GB" sz="2800" dirty="0">
                <a:latin typeface="Delius" panose="02000603000000000000" pitchFamily="2" charset="0"/>
              </a:rPr>
              <a:t>Aged 10, she performed in a school concert and her vocal performance led to a recording contract.</a:t>
            </a:r>
          </a:p>
          <a:p>
            <a:r>
              <a:rPr lang="en-GB" sz="2800" dirty="0">
                <a:latin typeface="Delius" panose="02000603000000000000" pitchFamily="2" charset="0"/>
              </a:rPr>
              <a:t>Her debut album was recorded when she was just 11 years old.</a:t>
            </a:r>
          </a:p>
          <a:p>
            <a:r>
              <a:rPr lang="en-GB" sz="2800" dirty="0" err="1">
                <a:latin typeface="Delius" panose="02000603000000000000" pitchFamily="2" charset="0"/>
              </a:rPr>
              <a:t>Björk</a:t>
            </a:r>
            <a:r>
              <a:rPr lang="en-GB" sz="2800" dirty="0">
                <a:latin typeface="Delius" panose="02000603000000000000" pitchFamily="2" charset="0"/>
              </a:rPr>
              <a:t> has an impressive 3-octave vocal range.</a:t>
            </a:r>
          </a:p>
          <a:p>
            <a:r>
              <a:rPr lang="en-GB" sz="2800" dirty="0">
                <a:latin typeface="Delius" panose="02000603000000000000" pitchFamily="2" charset="0"/>
              </a:rPr>
              <a:t>She has performed in many punk and alternative music bands throughout her career in music.</a:t>
            </a:r>
          </a:p>
          <a:p>
            <a:r>
              <a:rPr lang="en-GB" sz="2800" dirty="0">
                <a:latin typeface="Delius" panose="02000603000000000000" pitchFamily="2" charset="0"/>
              </a:rPr>
              <a:t>In 1993 she moved to London to pursue a solo career but now lives in Spain.</a:t>
            </a:r>
          </a:p>
          <a:p>
            <a:r>
              <a:rPr lang="en-GB" sz="2800" dirty="0">
                <a:latin typeface="Delius" panose="02000603000000000000" pitchFamily="2" charset="0"/>
              </a:rPr>
              <a:t>She is an environmental activist who uses music as her platform to raise awareness. She has said that Sir David Attenborough is one of her greatest musical influences.</a:t>
            </a:r>
          </a:p>
          <a:p>
            <a:r>
              <a:rPr lang="en-GB" sz="2800" dirty="0" err="1">
                <a:latin typeface="Delius" panose="02000603000000000000" pitchFamily="2" charset="0"/>
              </a:rPr>
              <a:t>Björk</a:t>
            </a:r>
            <a:r>
              <a:rPr lang="en-GB" sz="2800" dirty="0">
                <a:latin typeface="Delius" panose="02000603000000000000" pitchFamily="2" charset="0"/>
              </a:rPr>
              <a:t> is famous not only for her music but for her unique fashion sense too.</a:t>
            </a:r>
          </a:p>
        </p:txBody>
      </p:sp>
      <p:pic>
        <p:nvPicPr>
          <p:cNvPr id="2050" name="Picture 2" descr="https://upload.wikimedia.org/wikipedia/commons/thumb/f/fc/Bj%C3%B6rk_by_deep_schismic_at_Big_Day_Out_2008%2C_Melbourne_Flemington_Racecourse.jpg/250px-Bj%C3%B6rk_by_deep_schismic_at_Big_Day_Out_2008%2C_Melbourne_Flemington_Racecourse.jpg">
            <a:extLst>
              <a:ext uri="{FF2B5EF4-FFF2-40B4-BE49-F238E27FC236}">
                <a16:creationId xmlns:a16="http://schemas.microsoft.com/office/drawing/2014/main" id="{729C64AC-22B9-4058-A737-D01C76AB8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5" y="205823"/>
            <a:ext cx="2042491" cy="288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jork at eden project">
            <a:extLst>
              <a:ext uri="{FF2B5EF4-FFF2-40B4-BE49-F238E27FC236}">
                <a16:creationId xmlns:a16="http://schemas.microsoft.com/office/drawing/2014/main" id="{E7ABE463-BB4F-42C3-81D9-782780C6D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793" y="3493264"/>
            <a:ext cx="2523839" cy="2700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743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björk - it&amp;#39;s oh so quiet">
            <a:hlinkClick r:id="" action="ppaction://media"/>
            <a:extLst>
              <a:ext uri="{FF2B5EF4-FFF2-40B4-BE49-F238E27FC236}">
                <a16:creationId xmlns:a16="http://schemas.microsoft.com/office/drawing/2014/main" id="{4C7429C8-A656-44BD-A86B-B151B57E3C1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252330" y="544167"/>
            <a:ext cx="3048000" cy="1714500"/>
          </a:xfrm>
          <a:prstGeom prst="rect">
            <a:avLst/>
          </a:prstGeom>
        </p:spPr>
      </p:pic>
      <p:pic>
        <p:nvPicPr>
          <p:cNvPr id="3" name="Online Media 2" title="Bjork - Hyperballad live HQ">
            <a:hlinkClick r:id="" action="ppaction://media"/>
            <a:extLst>
              <a:ext uri="{FF2B5EF4-FFF2-40B4-BE49-F238E27FC236}">
                <a16:creationId xmlns:a16="http://schemas.microsoft.com/office/drawing/2014/main" id="{E453D94B-D5C4-4507-B0C3-E468296BD9E7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4979504" y="554106"/>
            <a:ext cx="3048000" cy="1714500"/>
          </a:xfrm>
          <a:prstGeom prst="rect">
            <a:avLst/>
          </a:prstGeom>
        </p:spPr>
      </p:pic>
      <p:pic>
        <p:nvPicPr>
          <p:cNvPr id="4" name="Online Media 3" title="björk : jóga">
            <a:hlinkClick r:id="" action="ppaction://media"/>
            <a:extLst>
              <a:ext uri="{FF2B5EF4-FFF2-40B4-BE49-F238E27FC236}">
                <a16:creationId xmlns:a16="http://schemas.microsoft.com/office/drawing/2014/main" id="{49F65D8E-C569-443A-A746-03E3B509D436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8"/>
          <a:stretch>
            <a:fillRect/>
          </a:stretch>
        </p:blipFill>
        <p:spPr>
          <a:xfrm>
            <a:off x="1252330" y="2681081"/>
            <a:ext cx="3048000" cy="1714500"/>
          </a:xfrm>
          <a:prstGeom prst="rect">
            <a:avLst/>
          </a:prstGeom>
        </p:spPr>
      </p:pic>
      <p:pic>
        <p:nvPicPr>
          <p:cNvPr id="6" name="Online Media 5" title="Björk/Bapsi - Reads Nativity Story @ Children’s Music School, Reykjavík, (1976) [Archive Clip 6]">
            <a:hlinkClick r:id="" action="ppaction://media"/>
            <a:extLst>
              <a:ext uri="{FF2B5EF4-FFF2-40B4-BE49-F238E27FC236}">
                <a16:creationId xmlns:a16="http://schemas.microsoft.com/office/drawing/2014/main" id="{FC23FC97-C5AC-4A01-B875-E7D0AFBCB00C}"/>
              </a:ext>
            </a:extLst>
          </p:cNvPr>
          <p:cNvPicPr>
            <a:picLocks noRot="1" noChangeAspect="1"/>
          </p:cNvPicPr>
          <p:nvPr>
            <a:videoFile r:link="rId4"/>
          </p:nvPr>
        </p:nvPicPr>
        <p:blipFill>
          <a:blip r:embed="rId9"/>
          <a:stretch>
            <a:fillRect/>
          </a:stretch>
        </p:blipFill>
        <p:spPr>
          <a:xfrm>
            <a:off x="6708913" y="4041500"/>
            <a:ext cx="4022034" cy="22623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279F00-7A7F-4DD8-9CFD-C67142542DF0}"/>
              </a:ext>
            </a:extLst>
          </p:cNvPr>
          <p:cNvSpPr txBox="1"/>
          <p:nvPr/>
        </p:nvSpPr>
        <p:spPr>
          <a:xfrm>
            <a:off x="6351104" y="6410739"/>
            <a:ext cx="5241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Bjork aged 11 on Icelandic TV reading the nativity.</a:t>
            </a:r>
          </a:p>
        </p:txBody>
      </p:sp>
    </p:spTree>
    <p:extLst>
      <p:ext uri="{BB962C8B-B14F-4D97-AF65-F5344CB8AC3E}">
        <p14:creationId xmlns:p14="http://schemas.microsoft.com/office/powerpoint/2010/main" val="23957053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82E"/>
      </a:dk2>
      <a:lt2>
        <a:srgbClr val="C2F5FC"/>
      </a:lt2>
      <a:accent1>
        <a:srgbClr val="4091F3"/>
      </a:accent1>
      <a:accent2>
        <a:srgbClr val="8BBCF1"/>
      </a:accent2>
      <a:accent3>
        <a:srgbClr val="CB6A6A"/>
      </a:accent3>
      <a:accent4>
        <a:srgbClr val="C567AF"/>
      </a:accent4>
      <a:accent5>
        <a:srgbClr val="A684F9"/>
      </a:accent5>
      <a:accent6>
        <a:srgbClr val="A9ACEE"/>
      </a:accent6>
      <a:hlink>
        <a:srgbClr val="6D9CC5"/>
      </a:hlink>
      <a:folHlink>
        <a:srgbClr val="6D82A0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178B2DAB-5DDE-4060-A857-D2E1CDA925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1454</TotalTime>
  <Words>197</Words>
  <Application>Microsoft Office PowerPoint</Application>
  <PresentationFormat>Widescreen</PresentationFormat>
  <Paragraphs>13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Delius</vt:lpstr>
      <vt:lpstr>MS Shell Dlg 2</vt:lpstr>
      <vt:lpstr>Wingdings</vt:lpstr>
      <vt:lpstr>Wingdings 3</vt:lpstr>
      <vt:lpstr>Madison</vt:lpstr>
      <vt:lpstr>Björk 21st November 1965 - </vt:lpstr>
      <vt:lpstr>Björk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Bjork</dc:title>
  <dc:creator>Joanna Turner</dc:creator>
  <cp:lastModifiedBy>Joanna Turner</cp:lastModifiedBy>
  <cp:revision>9</cp:revision>
  <dcterms:created xsi:type="dcterms:W3CDTF">2025-04-20T07:56:54Z</dcterms:created>
  <dcterms:modified xsi:type="dcterms:W3CDTF">2025-04-21T08:11:42Z</dcterms:modified>
</cp:coreProperties>
</file>