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dGt21q1AjuI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video" Target="https://www.youtube.com/embed/UG-76cbC84s" TargetMode="External"/><Relationship Id="rId7" Type="http://schemas.openxmlformats.org/officeDocument/2006/relationships/image" Target="../media/image11.jpeg"/><Relationship Id="rId2" Type="http://schemas.openxmlformats.org/officeDocument/2006/relationships/video" Target="https://www.youtube.com/embed/QZlARAWnNV4" TargetMode="External"/><Relationship Id="rId1" Type="http://schemas.openxmlformats.org/officeDocument/2006/relationships/video" Target="https://www.youtube.com/embed/B8qVUQYsOQE" TargetMode="External"/><Relationship Id="rId6" Type="http://schemas.openxmlformats.org/officeDocument/2006/relationships/image" Target="../media/image10.jpeg"/><Relationship Id="rId5" Type="http://schemas.openxmlformats.org/officeDocument/2006/relationships/slideLayout" Target="../slideLayouts/slideLayout7.xml"/><Relationship Id="rId4" Type="http://schemas.openxmlformats.org/officeDocument/2006/relationships/video" Target="https://www.youtube.com/embed/MVCUdjI0CL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1A7A1-5BE6-49C6-8DDF-DEC5C68CD9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Lord </a:t>
            </a:r>
            <a:r>
              <a:rPr lang="en-GB" dirty="0" err="1"/>
              <a:t>kitchener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AB6675-4BE9-419D-9199-F376CF7520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January’s musician of the month</a:t>
            </a:r>
          </a:p>
        </p:txBody>
      </p:sp>
      <p:pic>
        <p:nvPicPr>
          <p:cNvPr id="1026" name="Picture 2" descr="Lord Kitchener music, videos, stats ...">
            <a:extLst>
              <a:ext uri="{FF2B5EF4-FFF2-40B4-BE49-F238E27FC236}">
                <a16:creationId xmlns:a16="http://schemas.microsoft.com/office/drawing/2014/main" id="{FEDE5FF7-44EB-41E5-BE52-EB386A7AB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0058">
            <a:off x="975345" y="1003185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346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90744C-FEEA-4D52-BA3B-7CE6BF313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0241"/>
            <a:ext cx="8667475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5400" b="1" i="1" u="none" strike="noStrike" cap="none" normalizeH="0" baseline="0" dirty="0">
                <a:ln>
                  <a:noFill/>
                </a:ln>
                <a:solidFill>
                  <a:srgbClr val="27AE6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Lord Kitchener</a:t>
            </a:r>
            <a:endParaRPr kumimoji="0" lang="en-US" altLang="en-US" sz="5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Born in Trinidad in 1922, he moved to London in 1948.</a:t>
            </a: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   As a child, he suffered from a severe speech impediment - but when he sang it was not at all detectable!</a:t>
            </a: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cs typeface="Arial" panose="020B0604020202020204" pitchFamily="34" charset="0"/>
              </a:rPr>
              <a:t>  There is a statue of him entitled 'The Grandmaster of Calypso' in his native Trinidad.</a:t>
            </a:r>
          </a:p>
        </p:txBody>
      </p:sp>
      <p:pic>
        <p:nvPicPr>
          <p:cNvPr id="2050" name="Picture 2" descr="enlightened">
            <a:extLst>
              <a:ext uri="{FF2B5EF4-FFF2-40B4-BE49-F238E27FC236}">
                <a16:creationId xmlns:a16="http://schemas.microsoft.com/office/drawing/2014/main" id="{27FC726B-3872-4357-82F8-9BD725D2A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43" y="1514574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nlightened">
            <a:extLst>
              <a:ext uri="{FF2B5EF4-FFF2-40B4-BE49-F238E27FC236}">
                <a16:creationId xmlns:a16="http://schemas.microsoft.com/office/drawing/2014/main" id="{C73A2E67-DBBE-4A8A-A301-9D07A71E4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75" y="2760111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nlightened">
            <a:extLst>
              <a:ext uri="{FF2B5EF4-FFF2-40B4-BE49-F238E27FC236}">
                <a16:creationId xmlns:a16="http://schemas.microsoft.com/office/drawing/2014/main" id="{73A29AF9-A179-46A4-A93D-27E2F8105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63" y="456006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828E1C-86A4-4158-8D00-2C5970436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8084" y="2250351"/>
            <a:ext cx="3011003" cy="408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95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BFBC9A-075F-4A06-BBAD-D7B9C18714FB}"/>
              </a:ext>
            </a:extLst>
          </p:cNvPr>
          <p:cNvSpPr txBox="1"/>
          <p:nvPr/>
        </p:nvSpPr>
        <p:spPr>
          <a:xfrm>
            <a:off x="665922" y="367748"/>
            <a:ext cx="1099267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Comic Sans MS" panose="030F0702030302020204" pitchFamily="66" charset="0"/>
              </a:rPr>
              <a:t>Aldwyn</a:t>
            </a:r>
            <a:r>
              <a:rPr lang="en-GB" sz="2400" dirty="0">
                <a:latin typeface="Comic Sans MS" panose="030F0702030302020204" pitchFamily="66" charset="0"/>
              </a:rPr>
              <a:t> Roberts was his birth name.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He was the youngest of six children.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He was resilient and determined and overcame adversity to become a singer and musician.  In 1938 he gave up following in his father’s footsteps of becoming a blacksmith and started singing in carnivals.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1944 he performed in the capital and changed his name to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Lord Kitchener as this man inspired him.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He came to UK in 1948 onboard Empire Windrush.  He was filmed as he arrived from the Caribbean singing ‘London is the Place for Me’.</a:t>
            </a:r>
          </a:p>
          <a:p>
            <a:endParaRPr lang="en-GB" dirty="0"/>
          </a:p>
        </p:txBody>
      </p:sp>
      <p:pic>
        <p:nvPicPr>
          <p:cNvPr id="3074" name="Picture 2" descr="Great Britons: Lord Kitchener - The ...">
            <a:extLst>
              <a:ext uri="{FF2B5EF4-FFF2-40B4-BE49-F238E27FC236}">
                <a16:creationId xmlns:a16="http://schemas.microsoft.com/office/drawing/2014/main" id="{C50A75D0-9116-49CD-A326-7C152E3FB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768" y="2703444"/>
            <a:ext cx="1422106" cy="169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215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21A5C2-C87D-4BEF-8D47-9BAC806A1A8B}"/>
              </a:ext>
            </a:extLst>
          </p:cNvPr>
          <p:cNvSpPr txBox="1"/>
          <p:nvPr/>
        </p:nvSpPr>
        <p:spPr>
          <a:xfrm>
            <a:off x="665922" y="367748"/>
            <a:ext cx="1099267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When he arrived in England he faced lots of racism.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1953 he married an English woman.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1962 he returned to Trinidad as a hero.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In 2000 he died in Trinidad aged 78.</a:t>
            </a:r>
          </a:p>
          <a:p>
            <a:endParaRPr lang="en-GB" dirty="0"/>
          </a:p>
        </p:txBody>
      </p:sp>
      <p:pic>
        <p:nvPicPr>
          <p:cNvPr id="5122" name="Picture 2" descr="London Is the Place for Me — Lord ...">
            <a:extLst>
              <a:ext uri="{FF2B5EF4-FFF2-40B4-BE49-F238E27FC236}">
                <a16:creationId xmlns:a16="http://schemas.microsoft.com/office/drawing/2014/main" id="{F06BD7A9-A309-4E53-9BFC-8F301B6EF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259" y="2641074"/>
            <a:ext cx="4820330" cy="270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178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36534A-240E-43B9-96CD-B09354BF35F0}"/>
              </a:ext>
            </a:extLst>
          </p:cNvPr>
          <p:cNvSpPr txBox="1"/>
          <p:nvPr/>
        </p:nvSpPr>
        <p:spPr>
          <a:xfrm>
            <a:off x="665922" y="367748"/>
            <a:ext cx="109926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Calypso is a blend of South American and African music.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It was used as a way of speaking about what was happening in the country at the time.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His first calypso piece was played on steel pans.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782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LORD KITCHENER - London Is the Place for Me">
            <a:hlinkClick r:id="" action="ppaction://media"/>
            <a:extLst>
              <a:ext uri="{FF2B5EF4-FFF2-40B4-BE49-F238E27FC236}">
                <a16:creationId xmlns:a16="http://schemas.microsoft.com/office/drawing/2014/main" id="{BAD6F6DF-D53F-4B8E-8C10-D2121D9013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883965" y="1319420"/>
            <a:ext cx="5870713" cy="33022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866C73-ED31-4726-AE3E-3BA334B7D79E}"/>
              </a:ext>
            </a:extLst>
          </p:cNvPr>
          <p:cNvSpPr txBox="1"/>
          <p:nvPr/>
        </p:nvSpPr>
        <p:spPr>
          <a:xfrm>
            <a:off x="99391" y="149087"/>
            <a:ext cx="773801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London is the Place for Me</a:t>
            </a:r>
          </a:p>
          <a:p>
            <a:endParaRPr lang="en-GB" dirty="0"/>
          </a:p>
          <a:p>
            <a:r>
              <a:rPr lang="en-GB" dirty="0"/>
              <a:t>Listen carefully to the lyrics.  What do the lyrics tell you about  his life in London?</a:t>
            </a:r>
          </a:p>
          <a:p>
            <a:endParaRPr lang="en-GB" dirty="0"/>
          </a:p>
          <a:p>
            <a:r>
              <a:rPr lang="en-GB" dirty="0"/>
              <a:t>How does the song make you feel?</a:t>
            </a:r>
          </a:p>
          <a:p>
            <a:endParaRPr lang="en-GB" dirty="0"/>
          </a:p>
          <a:p>
            <a:r>
              <a:rPr lang="en-GB" dirty="0"/>
              <a:t>Have you heard this song before?</a:t>
            </a:r>
          </a:p>
          <a:p>
            <a:endParaRPr lang="en-GB" dirty="0"/>
          </a:p>
          <a:p>
            <a:r>
              <a:rPr lang="en-GB" dirty="0"/>
              <a:t>Does it sound like any other songs you have heard before?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22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Rock &amp;#39;N Roll Calypso">
            <a:hlinkClick r:id="" action="ppaction://media"/>
            <a:extLst>
              <a:ext uri="{FF2B5EF4-FFF2-40B4-BE49-F238E27FC236}">
                <a16:creationId xmlns:a16="http://schemas.microsoft.com/office/drawing/2014/main" id="{62CD6342-79EE-46DB-A20E-F6759D24C3D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7809" y="64630"/>
            <a:ext cx="4166565" cy="2343693"/>
          </a:xfrm>
          <a:prstGeom prst="rect">
            <a:avLst/>
          </a:prstGeom>
        </p:spPr>
      </p:pic>
      <p:pic>
        <p:nvPicPr>
          <p:cNvPr id="3" name="Online Media 2" title="Cricket Champions">
            <a:hlinkClick r:id="" action="ppaction://media"/>
            <a:extLst>
              <a:ext uri="{FF2B5EF4-FFF2-40B4-BE49-F238E27FC236}">
                <a16:creationId xmlns:a16="http://schemas.microsoft.com/office/drawing/2014/main" id="{634A4481-A0D7-4182-AC65-01E9DE11700D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-9003" y="3277831"/>
            <a:ext cx="4166565" cy="23436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A19E854-B585-46DD-A9CE-801F845E4C52}"/>
              </a:ext>
            </a:extLst>
          </p:cNvPr>
          <p:cNvSpPr/>
          <p:nvPr/>
        </p:nvSpPr>
        <p:spPr>
          <a:xfrm>
            <a:off x="3875625" y="5171477"/>
            <a:ext cx="191590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Cricket </a:t>
            </a:r>
          </a:p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Champions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DF37F2-8155-483E-AFCF-F0C01DDB30D7}"/>
              </a:ext>
            </a:extLst>
          </p:cNvPr>
          <p:cNvSpPr/>
          <p:nvPr/>
        </p:nvSpPr>
        <p:spPr>
          <a:xfrm>
            <a:off x="3692883" y="2379527"/>
            <a:ext cx="209865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Rock n Roll 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Calypso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Online Media 5" title="Lord Kitchener: Nora">
            <a:hlinkClick r:id="" action="ppaction://media"/>
            <a:extLst>
              <a:ext uri="{FF2B5EF4-FFF2-40B4-BE49-F238E27FC236}">
                <a16:creationId xmlns:a16="http://schemas.microsoft.com/office/drawing/2014/main" id="{6D97CA1C-6FC3-48D3-8C5D-00CE044FC55A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7"/>
          <a:stretch>
            <a:fillRect/>
          </a:stretch>
        </p:blipFill>
        <p:spPr>
          <a:xfrm>
            <a:off x="6690154" y="3356941"/>
            <a:ext cx="5004903" cy="28152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5D5835-51E8-4D9A-B843-C7C089D012FE}"/>
              </a:ext>
            </a:extLst>
          </p:cNvPr>
          <p:cNvSpPr/>
          <p:nvPr/>
        </p:nvSpPr>
        <p:spPr>
          <a:xfrm>
            <a:off x="5671927" y="4264433"/>
            <a:ext cx="10182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Nora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Online Media 7" title="Lord Kitchener - Pan In A Minor">
            <a:hlinkClick r:id="" action="ppaction://media"/>
            <a:extLst>
              <a:ext uri="{FF2B5EF4-FFF2-40B4-BE49-F238E27FC236}">
                <a16:creationId xmlns:a16="http://schemas.microsoft.com/office/drawing/2014/main" id="{1EF69679-0172-48DB-90EA-DC4F44DCE66A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8"/>
          <a:stretch>
            <a:fillRect/>
          </a:stretch>
        </p:blipFill>
        <p:spPr>
          <a:xfrm>
            <a:off x="6690153" y="0"/>
            <a:ext cx="5004903" cy="28152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C53641D-A9E5-420C-9E76-61C079A05388}"/>
              </a:ext>
            </a:extLst>
          </p:cNvPr>
          <p:cNvSpPr/>
          <p:nvPr/>
        </p:nvSpPr>
        <p:spPr>
          <a:xfrm>
            <a:off x="5166980" y="29445"/>
            <a:ext cx="152317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Pan in 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Minor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6788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46</TotalTime>
  <Words>307</Words>
  <Application>Microsoft Office PowerPoint</Application>
  <PresentationFormat>Widescreen</PresentationFormat>
  <Paragraphs>48</Paragraphs>
  <Slides>7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Comic Sans MS</vt:lpstr>
      <vt:lpstr>Impact</vt:lpstr>
      <vt:lpstr>Main Event</vt:lpstr>
      <vt:lpstr>Lord kitchener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Lord kitchener</dc:title>
  <dc:creator>Joanna Turner</dc:creator>
  <cp:lastModifiedBy>Joanna Turner</cp:lastModifiedBy>
  <cp:revision>7</cp:revision>
  <dcterms:created xsi:type="dcterms:W3CDTF">2025-01-13T06:27:37Z</dcterms:created>
  <dcterms:modified xsi:type="dcterms:W3CDTF">2025-01-13T07:14:09Z</dcterms:modified>
</cp:coreProperties>
</file>