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80N7GACqJ8o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video" Target="https://www.youtube.com/embed/nhVSw8taBCs" TargetMode="External"/><Relationship Id="rId7" Type="http://schemas.openxmlformats.org/officeDocument/2006/relationships/image" Target="../media/image7.jpeg"/><Relationship Id="rId2" Type="http://schemas.openxmlformats.org/officeDocument/2006/relationships/video" Target="https://www.youtube.com/embed/La22CjPFbIY" TargetMode="External"/><Relationship Id="rId1" Type="http://schemas.openxmlformats.org/officeDocument/2006/relationships/video" Target="https://www.youtube.com/embed/VaLpLjVZVGM" TargetMode="Externa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1.jpeg"/><Relationship Id="rId5" Type="http://schemas.openxmlformats.org/officeDocument/2006/relationships/video" Target="https://www.youtube.com/embed/BKgARHoPKW8" TargetMode="External"/><Relationship Id="rId10" Type="http://schemas.openxmlformats.org/officeDocument/2006/relationships/image" Target="../media/image10.jpeg"/><Relationship Id="rId4" Type="http://schemas.openxmlformats.org/officeDocument/2006/relationships/video" Target="https://www.youtube.com/embed/Gz0Nl-JGHqY" TargetMode="External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1C54E-3CD8-4378-8692-3B492FD613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Anna Clyne - composer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302D34-0A81-4B03-93AA-72BB2C5C0C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March 2025</a:t>
            </a:r>
          </a:p>
        </p:txBody>
      </p:sp>
    </p:spTree>
    <p:extLst>
      <p:ext uri="{BB962C8B-B14F-4D97-AF65-F5344CB8AC3E}">
        <p14:creationId xmlns:p14="http://schemas.microsoft.com/office/powerpoint/2010/main" val="109687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57DA-A8E1-4585-8201-1FF0CEDA1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Anna Clyne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22374A-018E-499B-8D17-B3346F44472F}"/>
              </a:ext>
            </a:extLst>
          </p:cNvPr>
          <p:cNvSpPr txBox="1"/>
          <p:nvPr/>
        </p:nvSpPr>
        <p:spPr>
          <a:xfrm>
            <a:off x="457200" y="2782957"/>
            <a:ext cx="943399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Anna is a British composer who was born in London in 1980.</a:t>
            </a:r>
          </a:p>
          <a:p>
            <a:endParaRPr lang="en-GB" dirty="0"/>
          </a:p>
          <a:p>
            <a:r>
              <a:rPr lang="en-GB" dirty="0"/>
              <a:t>A composer is a person who makes music.</a:t>
            </a:r>
          </a:p>
          <a:p>
            <a:endParaRPr lang="en-GB" dirty="0"/>
          </a:p>
          <a:p>
            <a:r>
              <a:rPr lang="en-GB" dirty="0"/>
              <a:t>She is a Grammy nominated composer of electro-acoustic music.</a:t>
            </a:r>
          </a:p>
          <a:p>
            <a:endParaRPr lang="en-GB" dirty="0"/>
          </a:p>
          <a:p>
            <a:r>
              <a:rPr lang="en-GB" dirty="0"/>
              <a:t>She has been described as a composer of ‘uncommon gifts and unusual methods.</a:t>
            </a:r>
          </a:p>
          <a:p>
            <a:endParaRPr lang="en-GB" dirty="0"/>
          </a:p>
          <a:p>
            <a:r>
              <a:rPr lang="en-GB" dirty="0"/>
              <a:t>She began writing as a child and completed her first composition at the age of 11.</a:t>
            </a:r>
          </a:p>
          <a:p>
            <a:endParaRPr lang="en-GB" dirty="0"/>
          </a:p>
          <a:p>
            <a:r>
              <a:rPr lang="en-GB" dirty="0"/>
              <a:t>She now lives in New York with her husband and dog.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1026" name="Picture 2" descr="england-2906827_1280.png">
            <a:extLst>
              <a:ext uri="{FF2B5EF4-FFF2-40B4-BE49-F238E27FC236}">
                <a16:creationId xmlns:a16="http://schemas.microsoft.com/office/drawing/2014/main" id="{4FB5960A-023E-40DD-8AC0-2EC90428F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94" y="317979"/>
            <a:ext cx="2313953" cy="120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359AC7-2BCB-4A1C-858F-C17EA474D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4791" y="129135"/>
            <a:ext cx="2720009" cy="367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1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kingshill.school/i/Composer_of_the_Month/Anna_Clyne/Anna_Clyne-5.png">
            <a:extLst>
              <a:ext uri="{FF2B5EF4-FFF2-40B4-BE49-F238E27FC236}">
                <a16:creationId xmlns:a16="http://schemas.microsoft.com/office/drawing/2014/main" id="{23B9B535-DD05-4762-A00F-ECE5D9E7A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92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44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57A90D-A31E-406B-8305-9B9138199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2588"/>
            <a:ext cx="12192000" cy="599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133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Composer Workspaces: Anna Clyne">
            <a:hlinkClick r:id="" action="ppaction://media"/>
            <a:extLst>
              <a:ext uri="{FF2B5EF4-FFF2-40B4-BE49-F238E27FC236}">
                <a16:creationId xmlns:a16="http://schemas.microsoft.com/office/drawing/2014/main" id="{5C9BF07E-F91E-4FF5-A581-D8F364FFE0B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06287" y="534228"/>
            <a:ext cx="1046480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78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E7BC5-16DD-4817-BB7E-9E9597E9D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listen to some of </a:t>
            </a:r>
            <a:r>
              <a:rPr lang="en-GB"/>
              <a:t>her compositions:</a:t>
            </a:r>
          </a:p>
        </p:txBody>
      </p:sp>
      <p:pic>
        <p:nvPicPr>
          <p:cNvPr id="3" name="Online Media 2" title="Anna Clyne: Within Her Arms">
            <a:hlinkClick r:id="" action="ppaction://media"/>
            <a:extLst>
              <a:ext uri="{FF2B5EF4-FFF2-40B4-BE49-F238E27FC236}">
                <a16:creationId xmlns:a16="http://schemas.microsoft.com/office/drawing/2014/main" id="{413D4456-820B-4E56-918A-F1AA412FDD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278296" y="2482297"/>
            <a:ext cx="3048000" cy="1714500"/>
          </a:xfrm>
          <a:prstGeom prst="rect">
            <a:avLst/>
          </a:prstGeom>
        </p:spPr>
      </p:pic>
      <p:pic>
        <p:nvPicPr>
          <p:cNvPr id="4" name="Online Media 3" title="Anna Clyne: DANCE, I. when you’re broken open">
            <a:hlinkClick r:id="" action="ppaction://media"/>
            <a:extLst>
              <a:ext uri="{FF2B5EF4-FFF2-40B4-BE49-F238E27FC236}">
                <a16:creationId xmlns:a16="http://schemas.microsoft.com/office/drawing/2014/main" id="{9FB5130F-8B9B-4847-99E7-0F35DAF6CEC6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8"/>
          <a:stretch>
            <a:fillRect/>
          </a:stretch>
        </p:blipFill>
        <p:spPr>
          <a:xfrm>
            <a:off x="3975652" y="2482297"/>
            <a:ext cx="3048000" cy="1714500"/>
          </a:xfrm>
          <a:prstGeom prst="rect">
            <a:avLst/>
          </a:prstGeom>
        </p:spPr>
      </p:pic>
      <p:pic>
        <p:nvPicPr>
          <p:cNvPr id="6" name="Online Media 5" title="Anna Clyne Red Nines">
            <a:hlinkClick r:id="" action="ppaction://media"/>
            <a:extLst>
              <a:ext uri="{FF2B5EF4-FFF2-40B4-BE49-F238E27FC236}">
                <a16:creationId xmlns:a16="http://schemas.microsoft.com/office/drawing/2014/main" id="{1DC36D43-353B-483C-B01B-3A4341394C67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9"/>
          <a:stretch>
            <a:fillRect/>
          </a:stretch>
        </p:blipFill>
        <p:spPr>
          <a:xfrm>
            <a:off x="7752522" y="2482297"/>
            <a:ext cx="3048000" cy="1714500"/>
          </a:xfrm>
          <a:prstGeom prst="rect">
            <a:avLst/>
          </a:prstGeom>
        </p:spPr>
      </p:pic>
      <p:pic>
        <p:nvPicPr>
          <p:cNvPr id="7" name="Online Media 6" title="Anna Clyne - Masquerade - BBC Proms 2013">
            <a:hlinkClick r:id="" action="ppaction://media"/>
            <a:extLst>
              <a:ext uri="{FF2B5EF4-FFF2-40B4-BE49-F238E27FC236}">
                <a16:creationId xmlns:a16="http://schemas.microsoft.com/office/drawing/2014/main" id="{147C9831-E9CB-47D5-B7B7-8A4B88667DCB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10"/>
          <a:stretch>
            <a:fillRect/>
          </a:stretch>
        </p:blipFill>
        <p:spPr>
          <a:xfrm>
            <a:off x="2027582" y="4404206"/>
            <a:ext cx="3048000" cy="1714500"/>
          </a:xfrm>
          <a:prstGeom prst="rect">
            <a:avLst/>
          </a:prstGeom>
        </p:spPr>
      </p:pic>
      <p:pic>
        <p:nvPicPr>
          <p:cNvPr id="8" name="Online Media 7" title="Anna Clyne – Prince of Clouds">
            <a:hlinkClick r:id="" action="ppaction://media"/>
            <a:extLst>
              <a:ext uri="{FF2B5EF4-FFF2-40B4-BE49-F238E27FC236}">
                <a16:creationId xmlns:a16="http://schemas.microsoft.com/office/drawing/2014/main" id="{71900A94-72DF-427A-8225-E3B4D71880A1}"/>
              </a:ext>
            </a:extLst>
          </p:cNvPr>
          <p:cNvPicPr>
            <a:picLocks noRot="1" noChangeAspect="1"/>
          </p:cNvPicPr>
          <p:nvPr>
            <a:videoFile r:link="rId5"/>
          </p:nvPr>
        </p:nvPicPr>
        <p:blipFill>
          <a:blip r:embed="rId11"/>
          <a:stretch>
            <a:fillRect/>
          </a:stretch>
        </p:blipFill>
        <p:spPr>
          <a:xfrm>
            <a:off x="6095999" y="4404206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47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7AF46513-5B0D-4B03-9323-32F3F0BFC9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21</TotalTime>
  <Words>94</Words>
  <Application>Microsoft Office PowerPoint</Application>
  <PresentationFormat>Widescreen</PresentationFormat>
  <Paragraphs>18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2</vt:lpstr>
      <vt:lpstr>Quotable</vt:lpstr>
      <vt:lpstr>Anna Clyne - composer</vt:lpstr>
      <vt:lpstr>Anna Clyne</vt:lpstr>
      <vt:lpstr>PowerPoint Presentation</vt:lpstr>
      <vt:lpstr>PowerPoint Presentation</vt:lpstr>
      <vt:lpstr>PowerPoint Presentation</vt:lpstr>
      <vt:lpstr>Have a listen to some of her compositions: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Anna Clyne</dc:title>
  <dc:creator>Joanna Turner</dc:creator>
  <cp:lastModifiedBy>Joanna Turner</cp:lastModifiedBy>
  <cp:revision>6</cp:revision>
  <dcterms:created xsi:type="dcterms:W3CDTF">2025-03-03T07:03:49Z</dcterms:created>
  <dcterms:modified xsi:type="dcterms:W3CDTF">2025-03-03T07:24:59Z</dcterms:modified>
</cp:coreProperties>
</file>