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AF60A-713C-41BA-9788-4C493DDC0A9C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C08AF-84E6-4329-8E67-FEA434B47075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4F6EE328-6AFF-436B-881F-213D56084544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069A-09EE-4C7C-86A4-2314A404921D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7F1-171E-411F-96CA-A251A21496E7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C98D-A273-4547-9B92-97D7769F71A6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7CD67-0644-446C-B2AD-1C09BF34F286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0828-6983-48AD-9E27-CBD3696F837E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FB91-0324-450E-B17F-36DC0ECCE413}" type="datetimeFigureOut">
              <a:rPr lang="en-US" dirty="0"/>
              <a:t>1/17/2025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E0FA7-C445-42F7-AF66-A4F5A6FC8A9C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C5C5-1A57-4420-8AFB-CE41693A794B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52E37674-C1BA-4107-9B06-6D4CAC3A3DF5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n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www.youtube.com/watch?v=FkNwhbyiA4Y&amp;list=OLAK5uy_kkGJEO39X0KOO185cirgqbcCU5Y3s-QP8&amp;index=3" TargetMode="External"/><Relationship Id="rId7" Type="http://schemas.openxmlformats.org/officeDocument/2006/relationships/hyperlink" Target="https://www.youtube.com/watch?v=rkQAg2WwFzQ&amp;list=OLAK5uy_kkGJEO39X0KOO185cirgqbcCU5Y3s-QP8&amp;index=19" TargetMode="External"/><Relationship Id="rId2" Type="http://schemas.openxmlformats.org/officeDocument/2006/relationships/hyperlink" Target="https://thefishermansfriends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www.youtube.com/watch?v=FNCcSJiZR1I&amp;list=OLAK5uy_kkGJEO39X0KOO185cirgqbcCU5Y3s-QP8&amp;index=1" TargetMode="External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hyperlink" Target="https://www.youtube.com/watch?v=sg_b0rm32GE&amp;list=OLAK5uy_kkGJEO39X0KOO185cirgqbcCU5Y3s-QP8&amp;index=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03D46-471C-41A7-B070-33703C7AF7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Fisherman’s Friends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10C164-A750-4C1F-8CAE-7D5A875B78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8657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2E7BC0-7B94-4456-87CF-2311AA1E3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14313"/>
            <a:ext cx="6909063" cy="388634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93ABB24-00A1-4CC9-871E-72CCA49DCE0E}"/>
              </a:ext>
            </a:extLst>
          </p:cNvPr>
          <p:cNvSpPr txBox="1"/>
          <p:nvPr/>
        </p:nvSpPr>
        <p:spPr>
          <a:xfrm>
            <a:off x="7579151" y="556181"/>
            <a:ext cx="4148893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Group formed in Cornwall in 1990.</a:t>
            </a:r>
          </a:p>
          <a:p>
            <a:endParaRPr lang="en-GB" dirty="0"/>
          </a:p>
          <a:p>
            <a:r>
              <a:rPr lang="en-GB" dirty="0"/>
              <a:t>All sections of the vocal range </a:t>
            </a:r>
          </a:p>
          <a:p>
            <a:r>
              <a:rPr lang="en-GB" dirty="0"/>
              <a:t>were covered.</a:t>
            </a:r>
          </a:p>
          <a:p>
            <a:endParaRPr lang="en-GB" dirty="0"/>
          </a:p>
          <a:p>
            <a:r>
              <a:rPr lang="en-GB" dirty="0"/>
              <a:t>They sing sea shanties and songs </a:t>
            </a:r>
          </a:p>
          <a:p>
            <a:r>
              <a:rPr lang="en-GB" dirty="0"/>
              <a:t>of the sea.</a:t>
            </a:r>
          </a:p>
          <a:p>
            <a:endParaRPr lang="en-GB" dirty="0"/>
          </a:p>
          <a:p>
            <a:r>
              <a:rPr lang="en-GB" dirty="0"/>
              <a:t>Began by performing at charity events</a:t>
            </a:r>
          </a:p>
          <a:p>
            <a:r>
              <a:rPr lang="en-GB" dirty="0"/>
              <a:t>and locally.</a:t>
            </a:r>
          </a:p>
          <a:p>
            <a:endParaRPr lang="en-GB" dirty="0"/>
          </a:p>
          <a:p>
            <a:r>
              <a:rPr lang="en-GB" dirty="0"/>
              <a:t>In 2009 they were spotted and the</a:t>
            </a:r>
          </a:p>
          <a:p>
            <a:r>
              <a:rPr lang="en-GB" dirty="0"/>
              <a:t>rest is history!</a:t>
            </a:r>
          </a:p>
          <a:p>
            <a:endParaRPr lang="en-GB" dirty="0"/>
          </a:p>
          <a:p>
            <a:r>
              <a:rPr lang="en-GB" dirty="0"/>
              <a:t>Films have been made about their </a:t>
            </a:r>
          </a:p>
          <a:p>
            <a:r>
              <a:rPr lang="en-GB" dirty="0"/>
              <a:t>Success and they have been on many</a:t>
            </a:r>
          </a:p>
          <a:p>
            <a:r>
              <a:rPr lang="en-GB" dirty="0"/>
              <a:t>nationwide tours.</a:t>
            </a:r>
          </a:p>
        </p:txBody>
      </p:sp>
    </p:spTree>
    <p:extLst>
      <p:ext uri="{BB962C8B-B14F-4D97-AF65-F5344CB8AC3E}">
        <p14:creationId xmlns:p14="http://schemas.microsoft.com/office/powerpoint/2010/main" val="1112754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4078E8-456B-4CF2-94A7-B0F08BC45826}"/>
              </a:ext>
            </a:extLst>
          </p:cNvPr>
          <p:cNvSpPr txBox="1"/>
          <p:nvPr/>
        </p:nvSpPr>
        <p:spPr>
          <a:xfrm>
            <a:off x="373640" y="364272"/>
            <a:ext cx="392928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Find out more: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https://thefishermansfriends.com/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hlinkClick r:id="rId3"/>
            <a:extLst>
              <a:ext uri="{FF2B5EF4-FFF2-40B4-BE49-F238E27FC236}">
                <a16:creationId xmlns:a16="http://schemas.microsoft.com/office/drawing/2014/main" id="{C65136DA-0CC0-4CF6-8A55-802C35844C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469" y="2464979"/>
            <a:ext cx="3507615" cy="227521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9B418D-7AA7-48D7-8CAC-B501C42379CC}"/>
              </a:ext>
            </a:extLst>
          </p:cNvPr>
          <p:cNvSpPr txBox="1"/>
          <p:nvPr/>
        </p:nvSpPr>
        <p:spPr>
          <a:xfrm>
            <a:off x="430469" y="4830009"/>
            <a:ext cx="1535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Keep Hauling</a:t>
            </a:r>
          </a:p>
        </p:txBody>
      </p:sp>
      <p:pic>
        <p:nvPicPr>
          <p:cNvPr id="5" name="Picture 4">
            <a:hlinkClick r:id="rId5"/>
            <a:extLst>
              <a:ext uri="{FF2B5EF4-FFF2-40B4-BE49-F238E27FC236}">
                <a16:creationId xmlns:a16="http://schemas.microsoft.com/office/drawing/2014/main" id="{BDDD522E-15D3-4907-B733-1F621AFAB4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4578" y="2113490"/>
            <a:ext cx="5062359" cy="23122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B91192-DE41-4971-8F1C-5902074B8088}"/>
              </a:ext>
            </a:extLst>
          </p:cNvPr>
          <p:cNvSpPr txBox="1"/>
          <p:nvPr/>
        </p:nvSpPr>
        <p:spPr>
          <a:xfrm>
            <a:off x="9804070" y="2580264"/>
            <a:ext cx="2127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Cornwall my Home</a:t>
            </a:r>
          </a:p>
        </p:txBody>
      </p:sp>
      <p:pic>
        <p:nvPicPr>
          <p:cNvPr id="7" name="Picture 6">
            <a:hlinkClick r:id="rId7"/>
            <a:extLst>
              <a:ext uri="{FF2B5EF4-FFF2-40B4-BE49-F238E27FC236}">
                <a16:creationId xmlns:a16="http://schemas.microsoft.com/office/drawing/2014/main" id="{873D7002-707D-4063-B647-5018C6AD33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79587" y="3742950"/>
            <a:ext cx="3314700" cy="2362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8E8C6CC-8F69-499C-B3EF-3955A4AECB2D}"/>
              </a:ext>
            </a:extLst>
          </p:cNvPr>
          <p:cNvSpPr txBox="1"/>
          <p:nvPr/>
        </p:nvSpPr>
        <p:spPr>
          <a:xfrm>
            <a:off x="10025972" y="6105150"/>
            <a:ext cx="1289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Wellerman</a:t>
            </a:r>
            <a:endParaRPr lang="en-GB" dirty="0"/>
          </a:p>
        </p:txBody>
      </p:sp>
      <p:pic>
        <p:nvPicPr>
          <p:cNvPr id="9" name="Picture 8">
            <a:hlinkClick r:id="rId9"/>
            <a:extLst>
              <a:ext uri="{FF2B5EF4-FFF2-40B4-BE49-F238E27FC236}">
                <a16:creationId xmlns:a16="http://schemas.microsoft.com/office/drawing/2014/main" id="{90BEC35B-EEE4-4F0A-95DF-34C13A525C1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87080" y="4063770"/>
            <a:ext cx="4567864" cy="21710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2B09D5E-61A0-446F-AC30-5D536880E516}"/>
              </a:ext>
            </a:extLst>
          </p:cNvPr>
          <p:cNvSpPr txBox="1"/>
          <p:nvPr/>
        </p:nvSpPr>
        <p:spPr>
          <a:xfrm>
            <a:off x="373640" y="1658659"/>
            <a:ext cx="42835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Video Clips</a:t>
            </a:r>
            <a:r>
              <a:rPr lang="en-GB" dirty="0"/>
              <a:t>:</a:t>
            </a:r>
          </a:p>
          <a:p>
            <a:r>
              <a:rPr lang="en-GB" dirty="0"/>
              <a:t>Click on the picture to link to the video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26A5E9-5EE1-432F-AC73-0927C26722D8}"/>
              </a:ext>
            </a:extLst>
          </p:cNvPr>
          <p:cNvSpPr txBox="1"/>
          <p:nvPr/>
        </p:nvSpPr>
        <p:spPr>
          <a:xfrm>
            <a:off x="2515412" y="6321137"/>
            <a:ext cx="4945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Sloop John B (Live @ Cambridge Folk Festival)</a:t>
            </a:r>
          </a:p>
        </p:txBody>
      </p:sp>
    </p:spTree>
    <p:extLst>
      <p:ext uri="{BB962C8B-B14F-4D97-AF65-F5344CB8AC3E}">
        <p14:creationId xmlns:p14="http://schemas.microsoft.com/office/powerpoint/2010/main" val="18910916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Wood Type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C6AE0645-98FF-411B-B0E9-59ABD78A0CC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190</TotalTime>
  <Words>102</Words>
  <Application>Microsoft Office PowerPoint</Application>
  <PresentationFormat>Widescreen</PresentationFormat>
  <Paragraphs>27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Georgia</vt:lpstr>
      <vt:lpstr>Trebuchet MS</vt:lpstr>
      <vt:lpstr>Wingdings</vt:lpstr>
      <vt:lpstr>Wood Type</vt:lpstr>
      <vt:lpstr>Fisherman’s Friends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Fisherman’s Friends</dc:title>
  <dc:creator>Joanna Turner</dc:creator>
  <cp:lastModifiedBy>Joanna Turner</cp:lastModifiedBy>
  <cp:revision>8</cp:revision>
  <dcterms:created xsi:type="dcterms:W3CDTF">2024-11-11T12:53:46Z</dcterms:created>
  <dcterms:modified xsi:type="dcterms:W3CDTF">2025-01-17T08:09:13Z</dcterms:modified>
</cp:coreProperties>
</file>